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C17246-1F5F-41FE-A737-6BD9914B83A2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15B8255-18FB-4986-B2D1-85DCAB381DD7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REDEMPTION OF PREFERENCE SHARES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dirty="0" smtClean="0"/>
              <a:t>-II BBA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107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A right to receive dividend at a given rate before any dividend is paid on equity shares; subject to declaration by the company. 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MEANING: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307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Cumulative </a:t>
            </a:r>
            <a:r>
              <a:rPr lang="en-IN" dirty="0"/>
              <a:t>P</a:t>
            </a:r>
            <a:r>
              <a:rPr lang="en-IN" dirty="0" smtClean="0"/>
              <a:t>reference Shares</a:t>
            </a:r>
          </a:p>
          <a:p>
            <a:r>
              <a:rPr lang="en-IN" dirty="0" smtClean="0"/>
              <a:t>Non-cumulative preference shares</a:t>
            </a:r>
          </a:p>
          <a:p>
            <a:r>
              <a:rPr lang="en-IN" dirty="0" smtClean="0"/>
              <a:t>Redeemable </a:t>
            </a:r>
            <a:r>
              <a:rPr lang="en-IN" dirty="0" smtClean="0"/>
              <a:t>preference shares</a:t>
            </a:r>
          </a:p>
          <a:p>
            <a:r>
              <a:rPr lang="en-IN" dirty="0" smtClean="0"/>
              <a:t>Irredeemable </a:t>
            </a:r>
            <a:r>
              <a:rPr lang="en-IN" dirty="0" smtClean="0"/>
              <a:t>preference shares</a:t>
            </a:r>
          </a:p>
          <a:p>
            <a:r>
              <a:rPr lang="en-IN" dirty="0" smtClean="0"/>
              <a:t>Convertible </a:t>
            </a:r>
            <a:r>
              <a:rPr lang="en-IN" dirty="0" smtClean="0"/>
              <a:t>preference shares</a:t>
            </a:r>
          </a:p>
          <a:p>
            <a:r>
              <a:rPr lang="en-IN" dirty="0" smtClean="0"/>
              <a:t>Non-convertible </a:t>
            </a:r>
            <a:r>
              <a:rPr lang="en-IN" dirty="0" smtClean="0"/>
              <a:t>preference shares</a:t>
            </a:r>
          </a:p>
          <a:p>
            <a:r>
              <a:rPr lang="en-IN" dirty="0" smtClean="0"/>
              <a:t>Participative </a:t>
            </a:r>
            <a:r>
              <a:rPr lang="en-IN" dirty="0" smtClean="0"/>
              <a:t>preference shares</a:t>
            </a:r>
          </a:p>
          <a:p>
            <a:r>
              <a:rPr lang="en-IN" dirty="0" smtClean="0"/>
              <a:t>Non-participative </a:t>
            </a:r>
            <a:r>
              <a:rPr lang="en-IN" dirty="0" smtClean="0"/>
              <a:t>preference shares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TYPES OF PREFERENCE SHARES: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026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464496"/>
          </a:xfrm>
        </p:spPr>
        <p:txBody>
          <a:bodyPr>
            <a:normAutofit/>
          </a:bodyPr>
          <a:lstStyle/>
          <a:p>
            <a:r>
              <a:rPr lang="en-IN" dirty="0" smtClean="0"/>
              <a:t>Profit and loss account </a:t>
            </a:r>
          </a:p>
          <a:p>
            <a:r>
              <a:rPr lang="en-IN" dirty="0" smtClean="0"/>
              <a:t>General reserve </a:t>
            </a:r>
          </a:p>
          <a:p>
            <a:r>
              <a:rPr lang="en-IN" dirty="0" smtClean="0"/>
              <a:t>Reserve fund</a:t>
            </a:r>
          </a:p>
          <a:p>
            <a:r>
              <a:rPr lang="en-IN" dirty="0" smtClean="0"/>
              <a:t>Insurance fund</a:t>
            </a:r>
          </a:p>
          <a:p>
            <a:r>
              <a:rPr lang="en-IN" dirty="0" smtClean="0"/>
              <a:t>Contingency reserve</a:t>
            </a:r>
          </a:p>
          <a:p>
            <a:r>
              <a:rPr lang="en-IN" dirty="0" smtClean="0"/>
              <a:t>Dividend equalisation fund</a:t>
            </a:r>
          </a:p>
          <a:p>
            <a:r>
              <a:rPr lang="en-IN" dirty="0" smtClean="0"/>
              <a:t>Debenture redemption fund</a:t>
            </a:r>
          </a:p>
          <a:p>
            <a:r>
              <a:rPr lang="en-IN" dirty="0" smtClean="0"/>
              <a:t>Voluntary debenture sinking fund</a:t>
            </a:r>
          </a:p>
          <a:p>
            <a:r>
              <a:rPr lang="en-IN" dirty="0" smtClean="0"/>
              <a:t>Workmen’s accident fund</a:t>
            </a:r>
          </a:p>
          <a:p>
            <a:r>
              <a:rPr lang="en-IN" dirty="0" smtClean="0"/>
              <a:t>Workmen’s compensation fund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dirty="0" smtClean="0"/>
              <a:t>PROFIT AVAILABLE FOR DIVIDEND U/S 205: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396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330408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Arial Black" pitchFamily="34" charset="0"/>
              </a:rPr>
              <a:t>THANK YOU</a:t>
            </a:r>
            <a:endParaRPr lang="en-IN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65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100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REDEMPTION OF PREFERENCE SHARES</vt:lpstr>
      <vt:lpstr>MEANING:</vt:lpstr>
      <vt:lpstr>TYPES OF PREFERENCE SHARES:</vt:lpstr>
      <vt:lpstr>PROFIT AVAILABLE FOR DIVIDEND U/S 205: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REDEMPTION OF PREFERENCE SHARES</dc:title>
  <dc:creator>Dell</dc:creator>
  <cp:lastModifiedBy>Dell</cp:lastModifiedBy>
  <cp:revision>3</cp:revision>
  <dcterms:created xsi:type="dcterms:W3CDTF">2020-05-17T04:58:42Z</dcterms:created>
  <dcterms:modified xsi:type="dcterms:W3CDTF">2020-05-17T05:20:57Z</dcterms:modified>
</cp:coreProperties>
</file>